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  <p:sldMasterId id="2147483660" r:id="rId2"/>
  </p:sldMasterIdLst>
  <p:sldIdLst>
    <p:sldId id="263" r:id="rId3"/>
    <p:sldId id="266" r:id="rId4"/>
    <p:sldId id="267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4F68"/>
    <a:srgbClr val="D5D63C"/>
    <a:srgbClr val="2C3342"/>
    <a:srgbClr val="8ABD40"/>
    <a:srgbClr val="4CAA46"/>
    <a:srgbClr val="455067"/>
    <a:srgbClr val="D1D5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10" autoAdjust="0"/>
  </p:normalViewPr>
  <p:slideViewPr>
    <p:cSldViewPr snapToGrid="0" snapToObjects="1">
      <p:cViewPr varScale="1">
        <p:scale>
          <a:sx n="118" d="100"/>
          <a:sy n="118" d="100"/>
        </p:scale>
        <p:origin x="61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432E02-0E91-AD41-B99B-B4186E0674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DABC557-5B3E-BD42-9353-C73F5FE457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9D869C-F8D7-A84B-B648-207C44A36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DFDF-31D6-474B-832A-026715E62D2D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783FC6-C9B5-834C-9562-F59679E9F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3093B9-4519-CF43-B235-6A29D7EA3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3112F-3B12-214A-ACF0-00CC7C797D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7987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3B92FF-D629-EE48-A6AA-8EBD9FACC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7E39F32-DBE2-D640-838A-C4524E53A4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5A1F1B-2634-A14C-A2F0-DE0F188F1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DFDF-31D6-474B-832A-026715E62D2D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65A809-C38C-AA42-B268-30760C940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FE1EE2-3FF6-BC44-8748-C0F1371AD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3112F-3B12-214A-ACF0-00CC7C797D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7503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4B992A4-51BE-6D4A-A263-3818B767B4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B4E20A8-E36A-9942-9B2E-B924C458F4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A4E736-CBC9-444F-A7EA-6759F0CD0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DFDF-31D6-474B-832A-026715E62D2D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32C5A7-8359-D74B-B3C8-1D83A41D5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5C2D55-023E-D342-96A0-B1B636FAE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3112F-3B12-214A-ACF0-00CC7C797D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5256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55BECE-3073-B047-A01A-F0250C117B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51ECE80-D186-2E45-AC32-FDB0F350EE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D27340-07D0-D143-9EFC-8BE148B1A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8FD5-4738-7140-ADF5-A4BFB5D3B042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FE13CA-554D-3E4F-991B-57DD8B913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07327D-DFE1-2F48-9083-2F4D1CA28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74D27-C1BA-B545-A3FB-F700E78F37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6798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0E801D-1685-BD43-890D-936419333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2202D7-DF96-574B-942E-CF5313CA5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7F9918-DE4E-A441-8C38-C61C0B11E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8FD5-4738-7140-ADF5-A4BFB5D3B042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E21F89-D89C-1F47-A395-BE131724F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AE1FA7-30F6-5F45-89A3-3409EDA3B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74D27-C1BA-B545-A3FB-F700E78F37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5143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B978D1-8231-DC47-AFE2-4950C9E48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E6C4E50-4147-ED43-BB17-A67DD9CD12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BC758E-9D35-194A-A1F4-D5481A961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8FD5-4738-7140-ADF5-A4BFB5D3B042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819D60-A2EA-3048-BCFC-3BF0B758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872AFE-D046-B942-ABA8-21F7453AF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74D27-C1BA-B545-A3FB-F700E78F37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16348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3DF2A4-E455-0F4B-8116-92B1612C0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79612B-BE22-F849-9F7C-3C803132A3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78F9845-CE38-C24D-BD11-31C07731E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339609F-3988-4C40-AB9D-73BFD5CD7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8FD5-4738-7140-ADF5-A4BFB5D3B042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CB5DAA-12E1-CC46-8E84-A9138381A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ABCB402-D815-D04E-8637-584ED5326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74D27-C1BA-B545-A3FB-F700E78F37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06134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DAF74D-D075-5742-8DC5-64645C11F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2BC8532-4F1A-DD40-9A1E-773A99002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7C8214A-DA43-A248-ADD6-B82696142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9CC927A-0BA8-9243-BED1-A67FE344C0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8FBC9E7-7DA8-D245-9977-60DDA54C55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C3D16F-1D6B-7445-A7B5-E98EDAAB2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8FD5-4738-7140-ADF5-A4BFB5D3B042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983C3CB-63DB-9C41-AD1B-0F7C6DC34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EA67054-DFDF-6D4C-B423-263448DF5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74D27-C1BA-B545-A3FB-F700E78F37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07530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577A5F-18DA-FD4C-975E-525D01D36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912A379-8C08-6949-997C-9B8B06A9B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8FD5-4738-7140-ADF5-A4BFB5D3B042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B78A87F-B8FD-B645-AC38-4EF5FC1E4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5E57034-4619-9541-90AF-98E3247C9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74D27-C1BA-B545-A3FB-F700E78F37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12984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DB493A4-66A9-0246-B07F-DE68F13FA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8FD5-4738-7140-ADF5-A4BFB5D3B042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2C66844-3B05-9240-A47B-FFC8F8340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E8EC128-4124-1641-95F0-89275EC30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74D27-C1BA-B545-A3FB-F700E78F37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39659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15A785-9379-1A40-90FF-2672A4635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E28FDB-F043-9048-A2F1-FB66C9482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3DDE12-6C46-534C-B7C9-69B0A54C80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EB608B0-7351-E74F-B9D1-14BEE1ADF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8FD5-4738-7140-ADF5-A4BFB5D3B042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3743AEF-867B-0245-BA63-C9E68FC4D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CC10354-9B41-5B4E-AAB8-AB598BD04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74D27-C1BA-B545-A3FB-F700E78F37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4977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A90E27-7F02-E443-8033-6C2FB4077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3ECB28-8A20-DA47-86ED-CE9C3F1FB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15CF2A-F6CC-8844-9D86-208E68E56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DFDF-31D6-474B-832A-026715E62D2D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801D56-57CA-5B46-9942-908E45346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1D775D-5218-7E4D-80F2-4BBBC1920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V="1">
            <a:off x="10915650" y="419101"/>
            <a:ext cx="438150" cy="261937"/>
          </a:xfrm>
        </p:spPr>
        <p:txBody>
          <a:bodyPr/>
          <a:lstStyle>
            <a:lvl1pPr>
              <a:defRPr sz="1100"/>
            </a:lvl1pPr>
          </a:lstStyle>
          <a:p>
            <a:fld id="{0853112F-3B12-214A-ACF0-00CC7C797DF9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50947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22E214-C1BF-034F-B68C-ADAEAAFB5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E57242B-5930-3A46-92CC-924DC39BE8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A85724D-066B-4D48-AAA3-18411667DC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8372BB5-C59C-7449-884B-97908FC04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8FD5-4738-7140-ADF5-A4BFB5D3B042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6AA5A5C-03F5-3543-9767-E2200F649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426F43A-45F2-D741-94AA-3B73D8E2F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74D27-C1BA-B545-A3FB-F700E78F37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29121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2B220D-3B27-064A-A3C6-64F1210C1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FB884CB-A598-3B46-90B5-493986B131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9335E0-3492-6E4A-8B55-0DA5851F1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8FD5-4738-7140-ADF5-A4BFB5D3B042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2FC44-2C23-414D-BD38-2BB55A079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1C7AB8-BA57-8A4D-A73C-660EA41BE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74D27-C1BA-B545-A3FB-F700E78F37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57675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5184E45-3DE8-7D44-945E-4DDE9F7978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1753C6B-8D2A-7E4A-9FCF-2DC620D836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7169DE-FA06-8744-A294-AACDAB6C3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8FD5-4738-7140-ADF5-A4BFB5D3B042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68C596-F43C-9140-A87D-D4231DC75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F3D17D-EF3B-2D4B-BB74-5F5AE5D15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74D27-C1BA-B545-A3FB-F700E78F37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583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751054-505A-BD4B-82C2-85031DA46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2DAE3B6-B865-6849-A98E-8A430CA765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C50E04-D98E-8C44-9D4A-F98D419AA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DFDF-31D6-474B-832A-026715E62D2D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D1A769-2C70-024B-AF3C-7B2B7F6E4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EF5E91-61C4-484E-BA3E-403631371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3112F-3B12-214A-ACF0-00CC7C797D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2394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8E9BE3-878E-BD44-B778-7861A773F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890D4C-0476-9A48-A866-B3896D409D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82DEE9C-6A86-FF43-B825-38BB0FF456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A0D5599-E414-B649-B44C-C2FFDCE6F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DFDF-31D6-474B-832A-026715E62D2D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34D9D36-482C-2242-9D37-87C9E72FE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A103727-D461-5A4A-BB07-F4C43902E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3112F-3B12-214A-ACF0-00CC7C797D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687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7E2432-A48A-2D49-9911-07D2FCC71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052E267-FEFE-654C-8466-FF8795500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301F0B6-0084-BE41-AE43-D06FC1B96B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5F579FF-CAC6-E945-8D25-C59898312B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73F2FC1-1457-C246-BD75-0419353ED1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8EA5677-A230-0145-B1B5-9BDB74E5B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DFDF-31D6-474B-832A-026715E62D2D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5A59E36-265F-5E4D-9131-ED2081D19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C153EEE-4E2B-064E-A17C-8D006740E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3112F-3B12-214A-ACF0-00CC7C797D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404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561CA4-5FB4-2946-90D5-CA5D56EC3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E8FD906-8143-074D-947B-2B6CAEFD1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DFDF-31D6-474B-832A-026715E62D2D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B5A328D-ADC3-9A4B-8E53-22E0B676C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04A7548-FC3E-3344-BA2B-540F80BE6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3112F-3B12-214A-ACF0-00CC7C797D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5378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5584CB9-1370-D941-953E-36881859A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DFDF-31D6-474B-832A-026715E62D2D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0A73FB6-2215-9F46-B94C-174EFB0C9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ECE494-72ED-3740-8F38-F602F6E80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3112F-3B12-214A-ACF0-00CC7C797D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7800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022E9E-80E7-084B-8179-AAA4A853C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B08186-99FF-A04D-8215-1FBC17AD2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DAD3F6F-8B3A-6645-9164-2B125B3CCB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CD0AB4-E0EC-A447-8BD8-141E60F7A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DFDF-31D6-474B-832A-026715E62D2D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853CBD4-4E83-1F4A-850A-BAC0340D4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A4F6233-96AD-4248-A7DD-96A896F17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3112F-3B12-214A-ACF0-00CC7C797D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278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0809B0-5959-3540-8A0B-BFD695FA0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28FC689-0825-D24D-A096-B587B0EF47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D25183E-92DC-AB48-9917-9CFB0543B0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D650FC5-AEB6-7941-95DD-2CEB77611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DFDF-31D6-474B-832A-026715E62D2D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970634F-40B6-3349-BAD1-1E10CCF4A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18AF20-8AF8-6D41-A411-F878848BD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3112F-3B12-214A-ACF0-00CC7C797D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589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800BA84-52B1-2845-BB61-DF4C1F1F9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317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7483442-BD7B-DE4E-90A1-3E3C21C02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947531"/>
            <a:ext cx="10515600" cy="22294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EBCBCD-F717-F540-B560-419F4D3695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9DFDF-31D6-474B-832A-026715E62D2D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C1D927-9A29-AE41-8037-A68F60801C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72292D-6054-E44A-8BB3-91B9D7E1DB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3112F-3B12-214A-ACF0-00CC7C797D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1190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F6F9F46-FA5E-8A45-B313-79C0585F5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D2CB43C-08D1-8949-B585-763B2052C8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B8798D-047D-A245-B0EF-B06B1C9C8E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88FD5-4738-7140-ADF5-A4BFB5D3B042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207C91-C107-024F-8A74-88940E6EE6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262468-7D00-9740-BDCB-20E3555FDA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74D27-C1BA-B545-A3FB-F700E78F37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8284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CD4738D7-62AA-3C40-BAAF-8E78BB92649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812" b="21621"/>
          <a:stretch/>
        </p:blipFill>
        <p:spPr>
          <a:xfrm>
            <a:off x="0" y="0"/>
            <a:ext cx="12192000" cy="573563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E8CE76D-7E09-0344-890B-24E1AB6BB7E5}"/>
              </a:ext>
            </a:extLst>
          </p:cNvPr>
          <p:cNvSpPr/>
          <p:nvPr/>
        </p:nvSpPr>
        <p:spPr>
          <a:xfrm>
            <a:off x="0" y="0"/>
            <a:ext cx="12192000" cy="5735637"/>
          </a:xfrm>
          <a:prstGeom prst="rect">
            <a:avLst/>
          </a:prstGeom>
          <a:gradFill>
            <a:gsLst>
              <a:gs pos="0">
                <a:srgbClr val="D1D52F">
                  <a:alpha val="72000"/>
                </a:srgbClr>
              </a:gs>
              <a:gs pos="52000">
                <a:srgbClr val="8ABD40">
                  <a:alpha val="91000"/>
                </a:srgbClr>
              </a:gs>
              <a:gs pos="100000">
                <a:srgbClr val="4CAA46">
                  <a:alpha val="8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48EC969-038A-F142-B868-3F06D262F9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7200" b="1" dirty="0">
                <a:solidFill>
                  <a:schemeClr val="bg1"/>
                </a:solidFill>
                <a:latin typeface="Corbel" panose="020B0503020204020204" pitchFamily="34" charset="0"/>
              </a:rPr>
              <a:t>TITRE FORMATION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C5286CD-4C45-0C44-8BA1-9DBACCC745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3600" dirty="0">
                <a:solidFill>
                  <a:schemeClr val="bg1"/>
                </a:solidFill>
                <a:latin typeface="Corbel" panose="020B0503020204020204" pitchFamily="34" charset="0"/>
              </a:rPr>
              <a:t>Par « Nom du formateur »</a:t>
            </a:r>
          </a:p>
          <a:p>
            <a:endParaRPr lang="fr-FR" sz="3600" dirty="0">
              <a:solidFill>
                <a:schemeClr val="bg1"/>
              </a:solidFill>
              <a:latin typeface="Corbel" panose="020B0503020204020204" pitchFamily="34" charset="0"/>
            </a:endParaRPr>
          </a:p>
          <a:p>
            <a:r>
              <a:rPr lang="fr-FR" sz="3600" dirty="0">
                <a:solidFill>
                  <a:schemeClr val="bg1"/>
                </a:solidFill>
                <a:latin typeface="Corbel" panose="020B0503020204020204" pitchFamily="34" charset="0"/>
              </a:rPr>
              <a:t>4 avril 2024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3521453-F06C-DB4F-97AF-272078C0ADC9}"/>
              </a:ext>
            </a:extLst>
          </p:cNvPr>
          <p:cNvSpPr/>
          <p:nvPr/>
        </p:nvSpPr>
        <p:spPr>
          <a:xfrm>
            <a:off x="6067585" y="-20046"/>
            <a:ext cx="45719" cy="14593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025F6FDE-5BF3-4748-A779-0C2A3DBDD4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738" y="5916304"/>
            <a:ext cx="2346385" cy="814087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DD9C5480-AECB-463E-967D-C66DB7E564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2313" y="5909872"/>
            <a:ext cx="1990544" cy="814088"/>
          </a:xfrm>
          <a:prstGeom prst="rect">
            <a:avLst/>
          </a:prstGeom>
        </p:spPr>
      </p:pic>
      <p:pic>
        <p:nvPicPr>
          <p:cNvPr id="6" name="Image 5" descr="Une image contenant texte&#10;&#10;Description générée automatiquement">
            <a:extLst>
              <a:ext uri="{FF2B5EF4-FFF2-40B4-BE49-F238E27FC236}">
                <a16:creationId xmlns:a16="http://schemas.microsoft.com/office/drawing/2014/main" id="{D89E94A4-EB6F-4575-A65E-215D407A5F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07808" y="5827712"/>
            <a:ext cx="1782747" cy="96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298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CFDCFF25-1229-47D6-BD15-7BA22BD90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5300" dirty="0">
                <a:solidFill>
                  <a:srgbClr val="4CAA46"/>
                </a:solidFill>
                <a:latin typeface="Corbel" panose="020B0503020204020204" pitchFamily="34" charset="0"/>
              </a:rPr>
              <a:t>Votre charte graphique</a:t>
            </a:r>
            <a:br>
              <a:rPr lang="fr-FR" dirty="0">
                <a:solidFill>
                  <a:srgbClr val="4CAA46"/>
                </a:solidFill>
                <a:latin typeface="Corbel" panose="020B0503020204020204" pitchFamily="34" charset="0"/>
              </a:rPr>
            </a:br>
            <a:r>
              <a:rPr lang="fr-FR" sz="2000" dirty="0">
                <a:solidFill>
                  <a:srgbClr val="455067"/>
                </a:solidFill>
                <a:latin typeface="Corbel" panose="020B0503020204020204" pitchFamily="34" charset="0"/>
              </a:rPr>
              <a:t>Sous-titre</a:t>
            </a:r>
            <a:endParaRPr lang="fr-CH" dirty="0">
              <a:latin typeface="Corbel" panose="020B0503020204020204" pitchFamily="34" charset="0"/>
            </a:endParaRPr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039BA652-3997-4222-BDBC-0019173AE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H" sz="1800" dirty="0"/>
              <a:t>Dès la 2</a:t>
            </a:r>
            <a:r>
              <a:rPr lang="fr-CH" sz="1800" baseline="30000" dirty="0"/>
              <a:t>ème</a:t>
            </a:r>
            <a:r>
              <a:rPr lang="fr-CH" sz="1800" dirty="0"/>
              <a:t> page</a:t>
            </a:r>
          </a:p>
        </p:txBody>
      </p:sp>
    </p:spTree>
    <p:extLst>
      <p:ext uri="{BB962C8B-B14F-4D97-AF65-F5344CB8AC3E}">
        <p14:creationId xmlns:p14="http://schemas.microsoft.com/office/powerpoint/2010/main" val="2310790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CFDCFF25-1229-47D6-BD15-7BA22BD90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5300" dirty="0">
                <a:solidFill>
                  <a:srgbClr val="4CAA46"/>
                </a:solidFill>
                <a:latin typeface="Corbel" panose="020B0503020204020204" pitchFamily="34" charset="0"/>
              </a:rPr>
              <a:t>Vos données de contact</a:t>
            </a:r>
            <a:br>
              <a:rPr lang="fr-FR" dirty="0">
                <a:solidFill>
                  <a:srgbClr val="4CAA46"/>
                </a:solidFill>
                <a:latin typeface="Corbel" panose="020B0503020204020204" pitchFamily="34" charset="0"/>
              </a:rPr>
            </a:br>
            <a:r>
              <a:rPr lang="fr-FR" sz="2000" dirty="0">
                <a:solidFill>
                  <a:srgbClr val="455067"/>
                </a:solidFill>
                <a:latin typeface="Corbel" panose="020B0503020204020204" pitchFamily="34" charset="0"/>
              </a:rPr>
              <a:t>Sous-titre</a:t>
            </a:r>
            <a:endParaRPr lang="fr-CH" dirty="0">
              <a:latin typeface="Corbel" panose="020B0503020204020204" pitchFamily="34" charset="0"/>
            </a:endParaRPr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039BA652-3997-4222-BDBC-0019173AE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H" sz="1800" dirty="0"/>
              <a:t>N’oubliez pas de récupérer les contacts des </a:t>
            </a:r>
            <a:r>
              <a:rPr lang="fr-CH" sz="1800"/>
              <a:t>personnes présentes</a:t>
            </a:r>
            <a:endParaRPr lang="fr-CH" sz="1800" dirty="0"/>
          </a:p>
        </p:txBody>
      </p:sp>
    </p:spTree>
    <p:extLst>
      <p:ext uri="{BB962C8B-B14F-4D97-AF65-F5344CB8AC3E}">
        <p14:creationId xmlns:p14="http://schemas.microsoft.com/office/powerpoint/2010/main" val="7605253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Corbel</vt:lpstr>
      <vt:lpstr>Thème Office</vt:lpstr>
      <vt:lpstr>Conception personnalisée</vt:lpstr>
      <vt:lpstr>TITRE FORMATION</vt:lpstr>
      <vt:lpstr>Votre charte graphique Sous-titre</vt:lpstr>
      <vt:lpstr>Vos données de contact Sous-titre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28</cp:revision>
  <dcterms:created xsi:type="dcterms:W3CDTF">2019-10-10T12:59:30Z</dcterms:created>
  <dcterms:modified xsi:type="dcterms:W3CDTF">2024-01-02T09:31:22Z</dcterms:modified>
</cp:coreProperties>
</file>